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66" r:id="rId4"/>
  </p:sldIdLst>
  <p:sldSz cx="9144000" cy="5143500" type="screen16x9"/>
  <p:notesSz cx="6858000" cy="9144000"/>
  <p:embeddedFontLst>
    <p:embeddedFont>
      <p:font typeface="jf open 粉圓 1.1" panose="020F0500000000000000" pitchFamily="34" charset="-120"/>
      <p:regular r:id="rId6"/>
    </p:embeddedFont>
    <p:embeddedFont>
      <p:font typeface="Amatic SC" panose="020B0604020202020204" charset="-79"/>
      <p:regular r:id="rId7"/>
      <p:bold r:id="rId8"/>
    </p:embeddedFont>
    <p:embeddedFont>
      <p:font typeface="Encode Sans Semi Condensed Light" panose="020B0604020202020204" charset="0"/>
      <p:regular r:id="rId9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218DE6-D431-4044-9C84-DCB305295717}">
  <a:tblStyle styleId="{84218DE6-D431-4044-9C84-DCB3052957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4D890D1-4835-4479-89E5-008A3579EB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8357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040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809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84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2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2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2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2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2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grpSp>
        <p:nvGrpSpPr>
          <p:cNvPr id="68" name="Google Shape;68;p2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2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2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3" name="Google Shape;83;p2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2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2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" name="Google Shape;94;p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5" name="Google Shape;95;p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96" name="Google Shape;96;p2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97" name="Google Shape;97;p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2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2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7" name="Google Shape;107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8" name="Google Shape;108;p2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8100547" y="4"/>
              <a:ext cx="300376" cy="2805682"/>
              <a:chOff x="3792712" y="1254959"/>
              <a:chExt cx="274793" cy="2566720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3792712" y="1254959"/>
                <a:ext cx="274793" cy="2566720"/>
                <a:chOff x="3792712" y="1254959"/>
                <a:chExt cx="274793" cy="2566720"/>
              </a:xfrm>
            </p:grpSpPr>
            <p:grpSp>
              <p:nvGrpSpPr>
                <p:cNvPr id="114" name="Google Shape;114;p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2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" name="Google Shape;119;p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0" name="Google Shape;120;p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1" name="Google Shape;121;p2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125;p2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2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2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3" name="Google Shape;133;p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" name="Google Shape;134;p2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2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2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6" name="Google Shape;146;p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7" name="Google Shape;147;p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8" name="Google Shape;148;p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9" name="Google Shape;149;p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2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2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1" name="Google Shape;161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6"/>
          <p:cNvSpPr txBox="1">
            <a:spLocks noGrp="1"/>
          </p:cNvSpPr>
          <p:nvPr>
            <p:ph type="body" idx="1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4" name="Google Shape;564;p6"/>
          <p:cNvSpPr txBox="1">
            <a:spLocks noGrp="1"/>
          </p:cNvSpPr>
          <p:nvPr>
            <p:ph type="body" idx="2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5" name="Google Shape;565;p6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66" name="Google Shape;566;p6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67" name="Google Shape;567;p6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6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574" name="Google Shape;574;p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575" name="Google Shape;575;p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" name="Google Shape;577;p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578" name="Google Shape;578;p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6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581" name="Google Shape;581;p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3" name="Google Shape;583;p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584" name="Google Shape;584;p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6" name="Google Shape;586;p6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587" name="Google Shape;587;p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9" name="Google Shape;589;p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590" name="Google Shape;590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600" name="Google Shape;600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612" name="Google Shape;612;p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14" name="Google Shape;614;p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5" name="Google Shape;615;p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6" name="Google Shape;616;p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9" name="Google Shape;619;p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20" name="Google Shape;620;p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622" name="Google Shape;622;p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3" name="Google Shape;623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25" name="Google Shape;625;p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6" name="Google Shape;626;p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7" name="Google Shape;627;p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28" name="Google Shape;628;p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29" name="Google Shape;629;p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30" name="Google Shape;630;p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31" name="Google Shape;631;p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32" name="Google Shape;632;p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33" name="Google Shape;633;p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34" name="Google Shape;634;p6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635" name="Google Shape;635;p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6" name="Google Shape;636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8" name="Google Shape;638;p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39" name="Google Shape;639;p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0" name="Google Shape;640;p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1" name="Google Shape;641;p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2" name="Google Shape;642;p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3" name="Google Shape;643;p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44" name="Google Shape;644;p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45" name="Google Shape;645;p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46" name="Google Shape;646;p6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7" name="Google Shape;647;p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48" name="Google Shape;648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" name="Google Shape;649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50" name="Google Shape;650;p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651" name="Google Shape;651;p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2" name="Google Shape;652;p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3" name="Google Shape;653;p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4" name="Google Shape;654;p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5" name="Google Shape;655;p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56" name="Google Shape;656;p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57" name="Google Shape;657;p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58" name="Google Shape;658;p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59" name="Google Shape;659;p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660" name="Google Shape;660;p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1" name="Google Shape;661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3" name="Google Shape;663;p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4" name="Google Shape;664;p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5" name="Google Shape;665;p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6" name="Google Shape;666;p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7" name="Google Shape;667;p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8" name="Google Shape;668;p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9" name="Google Shape;669;p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70" name="Google Shape;670;p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71" name="Google Shape;671;p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72" name="Google Shape;672;p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673" name="Google Shape;673;p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74" name="Google Shape;674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6" name="Google Shape;676;p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677" name="Google Shape;677;p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678" name="Google Shape;678;p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679" name="Google Shape;679;p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0" name="Google Shape;680;p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1" name="Google Shape;681;p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2" name="Google Shape;682;p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83" name="Google Shape;683;p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84" name="Google Shape;684;p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5" name="Google Shape;685;p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6" name="Google Shape;686;p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7" name="Google Shape;687;p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88" name="Google Shape;688;p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689" name="Google Shape;689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_1_1">
    <p:bg>
      <p:bgPr>
        <a:solidFill>
          <a:schemeClr val="accent2"/>
        </a:solidFill>
        <a:effectLst/>
      </p:bgPr>
    </p:bg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7" name="Google Shape;1477;p12"/>
          <p:cNvGrpSpPr/>
          <p:nvPr/>
        </p:nvGrpSpPr>
        <p:grpSpPr>
          <a:xfrm>
            <a:off x="7374896" y="4521435"/>
            <a:ext cx="230809" cy="243156"/>
            <a:chOff x="3770248" y="2527300"/>
            <a:chExt cx="180404" cy="190055"/>
          </a:xfrm>
        </p:grpSpPr>
        <p:sp>
          <p:nvSpPr>
            <p:cNvPr id="1478" name="Google Shape;1478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2" name="Google Shape;1482;p12"/>
          <p:cNvGrpSpPr/>
          <p:nvPr/>
        </p:nvGrpSpPr>
        <p:grpSpPr>
          <a:xfrm>
            <a:off x="8747492" y="2424502"/>
            <a:ext cx="230809" cy="243156"/>
            <a:chOff x="3770248" y="2527300"/>
            <a:chExt cx="180404" cy="190055"/>
          </a:xfrm>
        </p:grpSpPr>
        <p:sp>
          <p:nvSpPr>
            <p:cNvPr id="1483" name="Google Shape;1483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7" name="Google Shape;1487;p12"/>
          <p:cNvGrpSpPr/>
          <p:nvPr/>
        </p:nvGrpSpPr>
        <p:grpSpPr>
          <a:xfrm rot="5400000">
            <a:off x="8655377" y="3665221"/>
            <a:ext cx="201871" cy="231166"/>
            <a:chOff x="3462796" y="2555878"/>
            <a:chExt cx="157798" cy="180711"/>
          </a:xfrm>
        </p:grpSpPr>
        <p:sp>
          <p:nvSpPr>
            <p:cNvPr id="1488" name="Google Shape;1488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4" name="Google Shape;1494;p12"/>
          <p:cNvGrpSpPr/>
          <p:nvPr/>
        </p:nvGrpSpPr>
        <p:grpSpPr>
          <a:xfrm rot="-2700000">
            <a:off x="8038130" y="1128089"/>
            <a:ext cx="169840" cy="178926"/>
            <a:chOff x="3770248" y="2527300"/>
            <a:chExt cx="180404" cy="190055"/>
          </a:xfrm>
        </p:grpSpPr>
        <p:sp>
          <p:nvSpPr>
            <p:cNvPr id="1495" name="Google Shape;1495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800134" y="23"/>
            <a:ext cx="985363" cy="1665685"/>
            <a:chOff x="2484475" y="1329455"/>
            <a:chExt cx="1046700" cy="1769370"/>
          </a:xfrm>
        </p:grpSpPr>
        <p:sp>
          <p:nvSpPr>
            <p:cNvPr id="1500" name="Google Shape;1500;p1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12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1503" name="Google Shape;1503;p1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04" name="Google Shape;1504;p1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1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6" name="Google Shape;1506;p1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7" name="Google Shape;1507;p12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8" name="Google Shape;1508;p12"/>
          <p:cNvGrpSpPr/>
          <p:nvPr/>
        </p:nvGrpSpPr>
        <p:grpSpPr>
          <a:xfrm>
            <a:off x="8330194" y="1"/>
            <a:ext cx="852241" cy="2239549"/>
            <a:chOff x="3961868" y="-465246"/>
            <a:chExt cx="905291" cy="2378956"/>
          </a:xfrm>
        </p:grpSpPr>
        <p:grpSp>
          <p:nvGrpSpPr>
            <p:cNvPr id="1509" name="Google Shape;1509;p1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510" name="Google Shape;151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2" name="Google Shape;1512;p12"/>
            <p:cNvGrpSpPr/>
            <p:nvPr/>
          </p:nvGrpSpPr>
          <p:grpSpPr>
            <a:xfrm>
              <a:off x="4155315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1513" name="Google Shape;1513;p12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1514" name="Google Shape;1514;p12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593" h="168416" extrusionOk="0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5" name="Google Shape;1515;p12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67" h="462047" extrusionOk="0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6" name="Google Shape;1516;p12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97" h="638209" extrusionOk="0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7" name="Google Shape;1517;p12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8" name="Google Shape;1518;p12"/>
          <p:cNvGrpSpPr/>
          <p:nvPr/>
        </p:nvGrpSpPr>
        <p:grpSpPr>
          <a:xfrm>
            <a:off x="7811773" y="19"/>
            <a:ext cx="492189" cy="1147268"/>
            <a:chOff x="5194218" y="197272"/>
            <a:chExt cx="522827" cy="1218683"/>
          </a:xfrm>
        </p:grpSpPr>
        <p:grpSp>
          <p:nvGrpSpPr>
            <p:cNvPr id="1519" name="Google Shape;1519;p1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520" name="Google Shape;152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12"/>
            <p:cNvGrpSpPr/>
            <p:nvPr/>
          </p:nvGrpSpPr>
          <p:grpSpPr>
            <a:xfrm>
              <a:off x="5371921" y="197272"/>
              <a:ext cx="182209" cy="1080483"/>
              <a:chOff x="3305183" y="2334136"/>
              <a:chExt cx="166690" cy="988457"/>
            </a:xfrm>
          </p:grpSpPr>
          <p:grpSp>
            <p:nvGrpSpPr>
              <p:cNvPr id="1523" name="Google Shape;1523;p12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1524" name="Google Shape;1524;p12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89" h="117177" extrusionOk="0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5" name="Google Shape;1525;p12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61" h="221107" extrusionOk="0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6" name="Google Shape;1526;p12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90" h="350998" extrusionOk="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7" name="Google Shape;1527;p12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8" name="Google Shape;1528;p12"/>
          <p:cNvGrpSpPr/>
          <p:nvPr/>
        </p:nvGrpSpPr>
        <p:grpSpPr>
          <a:xfrm>
            <a:off x="8018879" y="0"/>
            <a:ext cx="810166" cy="3722093"/>
            <a:chOff x="7824797" y="-929429"/>
            <a:chExt cx="860597" cy="3953785"/>
          </a:xfrm>
        </p:grpSpPr>
        <p:grpSp>
          <p:nvGrpSpPr>
            <p:cNvPr id="1529" name="Google Shape;1529;p1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530" name="Google Shape;153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2" name="Google Shape;1532;p12"/>
            <p:cNvGrpSpPr/>
            <p:nvPr/>
          </p:nvGrpSpPr>
          <p:grpSpPr>
            <a:xfrm>
              <a:off x="8100547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1533" name="Google Shape;1533;p12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1534" name="Google Shape;1534;p12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78" h="637356" extrusionOk="0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12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96" h="197298" extrusionOk="0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6" name="Google Shape;1536;p12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93" h="850085" extrusionOk="0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7" name="Google Shape;1537;p12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8" name="Google Shape;1538;p12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1539" name="Google Shape;1539;p1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0" name="Google Shape;154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2" name="Google Shape;1542;p12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1543" name="Google Shape;1543;p12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1544" name="Google Shape;1544;p12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950" h="500199" extrusionOk="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2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49" h="214629" extrusionOk="0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6" name="Google Shape;1546;p12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884" h="234649" extrusionOk="0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7" name="Google Shape;1547;p12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958" h="928227" extrusionOk="0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8" name="Google Shape;1548;p12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9" name="Google Shape;1549;p12"/>
          <p:cNvGrpSpPr/>
          <p:nvPr/>
        </p:nvGrpSpPr>
        <p:grpSpPr>
          <a:xfrm>
            <a:off x="7310064" y="1807216"/>
            <a:ext cx="148551" cy="170121"/>
            <a:chOff x="3462796" y="2555878"/>
            <a:chExt cx="157798" cy="180711"/>
          </a:xfrm>
        </p:grpSpPr>
        <p:sp>
          <p:nvSpPr>
            <p:cNvPr id="1550" name="Google Shape;1550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6425530" y="0"/>
            <a:ext cx="985363" cy="3010692"/>
            <a:chOff x="6010934" y="-404723"/>
            <a:chExt cx="1046700" cy="3198101"/>
          </a:xfrm>
        </p:grpSpPr>
        <p:grpSp>
          <p:nvGrpSpPr>
            <p:cNvPr id="1557" name="Google Shape;1557;p1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558" name="Google Shape;1558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0" name="Google Shape;1560;p12"/>
            <p:cNvGrpSpPr/>
            <p:nvPr/>
          </p:nvGrpSpPr>
          <p:grpSpPr>
            <a:xfrm>
              <a:off x="6308747" y="-404723"/>
              <a:ext cx="441786" cy="2976610"/>
              <a:chOff x="1121941" y="1239413"/>
              <a:chExt cx="404159" cy="2723090"/>
            </a:xfrm>
          </p:grpSpPr>
          <p:sp>
            <p:nvSpPr>
              <p:cNvPr id="1561" name="Google Shape;1561;p12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62" name="Google Shape;1562;p12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1563" name="Google Shape;1563;p12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728" h="222824" extrusionOk="0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4" name="Google Shape;1564;p12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06" h="540604" extrusionOk="0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12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159" h="990908" extrusionOk="0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12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636" h="229478" extrusionOk="0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3"/>
          <p:cNvSpPr txBox="1">
            <a:spLocks noGrp="1"/>
          </p:cNvSpPr>
          <p:nvPr>
            <p:ph type="ctrTitle"/>
          </p:nvPr>
        </p:nvSpPr>
        <p:spPr>
          <a:xfrm>
            <a:off x="738921" y="3208712"/>
            <a:ext cx="7482365" cy="113344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zh-TW" altLang="en-US" sz="4000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終其一生，你</a:t>
            </a:r>
            <a:r>
              <a:rPr lang="zh-TW" altLang="en-US" sz="4000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不必活成</a:t>
            </a:r>
            <a:r>
              <a:rPr lang="en-US" altLang="zh-TW" sz="4000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/>
            </a:r>
            <a:br>
              <a:rPr lang="en-US" altLang="zh-TW" sz="4000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</a:br>
            <a:r>
              <a:rPr lang="zh-TW" altLang="en-US" sz="4000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優秀</a:t>
            </a:r>
            <a:r>
              <a:rPr lang="zh-TW" altLang="en-US" sz="4000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的某某某</a:t>
            </a:r>
            <a:endParaRPr sz="4000" dirty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14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zh-TW" altLang="en-US" sz="1800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握得住的，努力抓住；難以企及的，內心釋然。最重要的是，找到屬於自己的區間。</a:t>
            </a:r>
            <a:endParaRPr sz="1800" dirty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</p:txBody>
      </p:sp>
      <p:sp>
        <p:nvSpPr>
          <p:cNvPr id="1578" name="Google Shape;1578;p14"/>
          <p:cNvSpPr txBox="1">
            <a:spLocks noGrp="1"/>
          </p:cNvSpPr>
          <p:nvPr>
            <p:ph type="body" idx="1"/>
          </p:nvPr>
        </p:nvSpPr>
        <p:spPr>
          <a:xfrm>
            <a:off x="702899" y="1430151"/>
            <a:ext cx="5523333" cy="199469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zh-TW" altLang="en-US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慶山在</a:t>
            </a:r>
            <a:r>
              <a:rPr lang="en-US" altLang="zh-TW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《</a:t>
            </a:r>
            <a:r>
              <a:rPr lang="zh-TW" altLang="en-US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素年錦時</a:t>
            </a:r>
            <a:r>
              <a:rPr lang="en-US" altLang="zh-TW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》</a:t>
            </a:r>
            <a:r>
              <a:rPr lang="zh-TW" altLang="en-US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中寫父親和自己對自己的期望：他也許曾希望我能朝向更多人世的實際，我卻趨向天空的另一邊，是空寥的白雲蒼茫青灰天色</a:t>
            </a:r>
            <a:r>
              <a:rPr lang="zh-TW" altLang="en-US" sz="1200" b="1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。</a:t>
            </a:r>
            <a:endParaRPr lang="en-US" altLang="zh-TW" sz="1200" b="1" dirty="0" smtClean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en-US" altLang="zh-TW" sz="1200" b="1" dirty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zh-TW" altLang="en-US" sz="1200" b="1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與其</a:t>
            </a:r>
            <a:r>
              <a:rPr lang="zh-TW" altLang="en-US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熱鬧著引人奪目，步步緊逼，不如趨向做一個人群之中真實自然的人，不張揚，不虛飾，隨時</a:t>
            </a:r>
            <a:r>
              <a:rPr lang="zh-TW" altLang="en-US" sz="1200" b="1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保持退後</a:t>
            </a:r>
            <a:r>
              <a:rPr lang="zh-TW" altLang="en-US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的位置。心有所定，只是專注做事</a:t>
            </a:r>
            <a:r>
              <a:rPr lang="zh-TW" altLang="en-US" sz="1200" b="1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。</a:t>
            </a:r>
            <a:endParaRPr lang="en-US" altLang="zh-TW" sz="1200" b="1" dirty="0" smtClean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en-US" sz="1200" b="1" dirty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zh-TW" altLang="en-US" sz="1200" b="1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如果，你明知道那份榮光不是自己想要的，或者無論自己如何努力也披戴不了，那就勇敢承認“我不行”，哪怕那個位置光芒萬丈，萬人垂涎也沒有關係啦。選擇待在讓自己舒適的角落並沒有錯。</a:t>
            </a:r>
            <a:endParaRPr lang="en-US" sz="1200" b="1" dirty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</p:txBody>
      </p:sp>
      <p:sp>
        <p:nvSpPr>
          <p:cNvPr id="1579" name="Google Shape;1579;p14"/>
          <p:cNvSpPr txBox="1">
            <a:spLocks noGrp="1"/>
          </p:cNvSpPr>
          <p:nvPr>
            <p:ph type="body" idx="2"/>
          </p:nvPr>
        </p:nvSpPr>
        <p:spPr>
          <a:xfrm>
            <a:off x="388898" y="3499658"/>
            <a:ext cx="6288104" cy="124880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zh-TW" altLang="en-US" sz="1600" dirty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你不一定要事事成功，也不一定要成為優秀的某某某，你可以“做自己披星戴月闖蕩的英雄，有些笨拙，但不懦弱</a:t>
            </a:r>
            <a:r>
              <a:rPr lang="zh-TW" altLang="en-US" sz="1600" dirty="0" smtClean="0">
                <a:latin typeface="jf open 粉圓 1.1" panose="020F0500000000000000" pitchFamily="34" charset="-120"/>
                <a:ea typeface="jf open 粉圓 1.1" panose="020F0500000000000000" pitchFamily="34" charset="-120"/>
              </a:rPr>
              <a:t>。</a:t>
            </a:r>
            <a:endParaRPr lang="zh-TW" altLang="en-US" sz="1600" dirty="0"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</p:txBody>
      </p:sp>
      <p:sp>
        <p:nvSpPr>
          <p:cNvPr id="1580" name="Google Shape;1580;p1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3"/>
          <p:cNvSpPr txBox="1">
            <a:spLocks noGrp="1"/>
          </p:cNvSpPr>
          <p:nvPr>
            <p:ph type="title" idx="4294967295"/>
          </p:nvPr>
        </p:nvSpPr>
        <p:spPr>
          <a:xfrm>
            <a:off x="237728" y="2560320"/>
            <a:ext cx="3020861" cy="67522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/>
            <a:r>
              <a:rPr lang="zh-TW" altLang="en-US" sz="2000" dirty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  <a:t>做自己的槳自己的</a:t>
            </a:r>
            <a:r>
              <a:rPr lang="zh-TW" altLang="en-US" sz="2000" dirty="0" smtClean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  <a:t>船，</a:t>
            </a:r>
            <a:r>
              <a:rPr lang="en-US" altLang="zh-TW" sz="2000" dirty="0" smtClean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  <a:t/>
            </a:r>
            <a:br>
              <a:rPr lang="en-US" altLang="zh-TW" sz="2000" dirty="0" smtClean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</a:br>
            <a:r>
              <a:rPr lang="zh-TW" altLang="en-US" sz="2000" dirty="0" smtClean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  <a:t>自己</a:t>
            </a:r>
            <a:r>
              <a:rPr lang="zh-TW" altLang="en-US" sz="2000" dirty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  <a:t>的</a:t>
            </a:r>
            <a:r>
              <a:rPr lang="zh-TW" altLang="en-US" sz="2000" dirty="0" smtClean="0">
                <a:solidFill>
                  <a:schemeClr val="bg1"/>
                </a:solidFill>
                <a:latin typeface="jf open 粉圓 1.1" panose="020F0500000000000000" pitchFamily="34" charset="-120"/>
                <a:ea typeface="jf open 粉圓 1.1" panose="020F0500000000000000" pitchFamily="34" charset="-120"/>
              </a:rPr>
              <a:t>風帆。</a:t>
            </a:r>
            <a:endParaRPr sz="2000" dirty="0">
              <a:solidFill>
                <a:schemeClr val="bg1"/>
              </a:solidFill>
              <a:latin typeface="jf open 粉圓 1.1" panose="020F0500000000000000" pitchFamily="34" charset="-120"/>
              <a:ea typeface="jf open 粉圓 1.1" panose="020F0500000000000000" pitchFamily="34" charset="-120"/>
            </a:endParaRPr>
          </a:p>
        </p:txBody>
      </p:sp>
      <p:sp>
        <p:nvSpPr>
          <p:cNvPr id="1650" name="Google Shape;1650;p23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222</Words>
  <Application>Microsoft Office PowerPoint</Application>
  <PresentationFormat>如螢幕大小 (16:9)</PresentationFormat>
  <Paragraphs>11</Paragraphs>
  <Slides>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jf open 粉圓 1.1</vt:lpstr>
      <vt:lpstr>Arial</vt:lpstr>
      <vt:lpstr>Amatic SC</vt:lpstr>
      <vt:lpstr>Encode Sans Semi Condensed Light</vt:lpstr>
      <vt:lpstr>Calibri</vt:lpstr>
      <vt:lpstr>Ephesus template</vt:lpstr>
      <vt:lpstr>終其一生，你不必活成 優秀的某某某</vt:lpstr>
      <vt:lpstr>握得住的，努力抓住；難以企及的，內心釋然。最重要的是，找到屬於自己的區間。</vt:lpstr>
      <vt:lpstr>做自己的槳自己的船， 自己的風帆。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不要以貌取人 更不要隨便評價一個人</dc:title>
  <dc:creator>seeds</dc:creator>
  <cp:lastModifiedBy>Windows 使用者</cp:lastModifiedBy>
  <cp:revision>18</cp:revision>
  <dcterms:modified xsi:type="dcterms:W3CDTF">2022-10-24T08:50:23Z</dcterms:modified>
</cp:coreProperties>
</file>